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91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51D48-C383-4439-9394-ED3A2904734D}" type="datetimeFigureOut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11AB4-FDE2-43FB-BB8F-5E1C38FEB6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0966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11AB4-FDE2-43FB-BB8F-5E1C38FEB64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0631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4B796-1494-43BD-A890-9AB412EF4543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69F6-0DB3-4C5C-856B-B92D01C3A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327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DD28-6639-41A7-B09C-B6F38A74511A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69F6-0DB3-4C5C-856B-B92D01C3A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967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711EF-2A74-4F81-92AC-9A7AAF8A7DF4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69F6-0DB3-4C5C-856B-B92D01C3A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329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809A7-E044-43DE-9796-5E8BFAEAB399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69F6-0DB3-4C5C-856B-B92D01C3A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013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3CFEA-CD7F-4928-BE55-B8334ACDAFA6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69F6-0DB3-4C5C-856B-B92D01C3A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379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7BFD-8A6B-40CD-9DED-E4AC687770B1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69F6-0DB3-4C5C-856B-B92D01C3A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027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5C47-27AB-4970-8D0F-F979F52B9318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69F6-0DB3-4C5C-856B-B92D01C3A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563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95FD-B057-446C-B798-1043188423C2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69F6-0DB3-4C5C-856B-B92D01C3A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553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E768-175E-4C37-A383-5F994326CD38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69F6-0DB3-4C5C-856B-B92D01C3A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697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791B-FB75-47E0-9615-DB309EC8E028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69F6-0DB3-4C5C-856B-B92D01C3A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1255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91A2-8FBC-4188-8FC7-99B6279BDEA7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B69F6-0DB3-4C5C-856B-B92D01C3A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441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2B3A3-E56E-40A8-B75F-57808F5CB180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B69F6-0DB3-4C5C-856B-B92D01C3A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063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69713" y="2656332"/>
            <a:ext cx="1852574" cy="154533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0" y="4494369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0" u="none" strike="noStrike" baseline="0" dirty="0" smtClean="0"/>
              <a:t>FIGURE 9.1 Schematic Diagram of Pressure Driven Flow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420361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6502" y="2604211"/>
            <a:ext cx="2018995" cy="1649578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99024" y="4751071"/>
            <a:ext cx="40959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9.2 Schematic Diagram of Thermal Migration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569264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8077" y="2646273"/>
            <a:ext cx="2415845" cy="1565453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41672" y="4480467"/>
            <a:ext cx="31719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9.3 The Effect of Surface Tension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20197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600" y="2702052"/>
            <a:ext cx="1828800" cy="145389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45411" y="4480468"/>
            <a:ext cx="28960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9.4 Capillary Suction Heights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063665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53177" y="2465222"/>
            <a:ext cx="1285646" cy="192755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413488" y="4820565"/>
            <a:ext cx="2309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9.5 “Ink Bottle” Pore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854728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0549" y="2509113"/>
            <a:ext cx="2190902" cy="1839773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747452" y="4649801"/>
            <a:ext cx="33305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9.6 Schematic Diagram of Osmosis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091651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76928" y="2507285"/>
            <a:ext cx="3438144" cy="184343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0" y="4707201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b="1" i="0" u="none" strike="noStrike" baseline="0" dirty="0" smtClean="0"/>
              <a:t>FIGURE </a:t>
            </a:r>
            <a:r>
              <a:rPr lang="en-US" sz="1100" b="1" i="0" u="none" strike="noStrike" baseline="0" dirty="0" smtClean="0"/>
              <a:t>9.7 Arrangement of Electro-Osmosis System to Prevent Rising Damp in a Wall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2566267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124</Words>
  <Application>Microsoft Office PowerPoint</Application>
  <PresentationFormat>Custom</PresentationFormat>
  <Paragraphs>15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Singh</dc:creator>
  <cp:lastModifiedBy>74456</cp:lastModifiedBy>
  <cp:revision>2</cp:revision>
  <dcterms:created xsi:type="dcterms:W3CDTF">2015-09-22T04:13:20Z</dcterms:created>
  <dcterms:modified xsi:type="dcterms:W3CDTF">2015-09-22T09:52:14Z</dcterms:modified>
</cp:coreProperties>
</file>